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6" r:id="rId4"/>
    <p:sldId id="268" r:id="rId5"/>
    <p:sldId id="267" r:id="rId6"/>
    <p:sldId id="259" r:id="rId7"/>
    <p:sldId id="260" r:id="rId8"/>
    <p:sldId id="272" r:id="rId9"/>
    <p:sldId id="269" r:id="rId10"/>
    <p:sldId id="270" r:id="rId11"/>
    <p:sldId id="271" r:id="rId12"/>
    <p:sldId id="273" r:id="rId13"/>
    <p:sldId id="274" r:id="rId14"/>
    <p:sldId id="261" r:id="rId15"/>
    <p:sldId id="281" r:id="rId16"/>
    <p:sldId id="282" r:id="rId17"/>
    <p:sldId id="276" r:id="rId18"/>
    <p:sldId id="279" r:id="rId19"/>
    <p:sldId id="277" r:id="rId20"/>
    <p:sldId id="280" r:id="rId21"/>
    <p:sldId id="278" r:id="rId22"/>
    <p:sldId id="286" r:id="rId23"/>
    <p:sldId id="283" r:id="rId24"/>
    <p:sldId id="287" r:id="rId25"/>
    <p:sldId id="284" r:id="rId26"/>
    <p:sldId id="289" r:id="rId27"/>
    <p:sldId id="285" r:id="rId28"/>
    <p:sldId id="288" r:id="rId29"/>
    <p:sldId id="275" r:id="rId30"/>
    <p:sldId id="262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0352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971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300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45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66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05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11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05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3222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86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87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54D08-9FF9-4AE7-A8F9-1C0578C438A8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5C5A-4676-4C72-9833-36C6445FB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4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daJN5UN6Sko?feature=oembed" TargetMode="External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02693AE-FCF8-4885-8EFF-F148B6F7D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B94421A-3456-94B6-679F-AD44D7CBB1A8}"/>
              </a:ext>
            </a:extLst>
          </p:cNvPr>
          <p:cNvSpPr txBox="1"/>
          <p:nvPr/>
        </p:nvSpPr>
        <p:spPr>
          <a:xfrm>
            <a:off x="219757" y="5052813"/>
            <a:ext cx="85136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Lucas Martins, Luiz Fernando, Valdinei Rodrigues e Wesley Bernardes.</a:t>
            </a:r>
          </a:p>
          <a:p>
            <a:pPr algn="just"/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Centro de Universitário de Itajubá - FEPI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0FB409-7856-BCFA-F55D-E94B4498242C}"/>
              </a:ext>
            </a:extLst>
          </p:cNvPr>
          <p:cNvSpPr txBox="1"/>
          <p:nvPr/>
        </p:nvSpPr>
        <p:spPr>
          <a:xfrm>
            <a:off x="0" y="3044279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Desenvolvimento de um sistema web para inclusão de atletas com síndrome de </a:t>
            </a:r>
            <a:r>
              <a:rPr lang="pt-B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down</a:t>
            </a:r>
            <a:endParaRPr lang="pt-B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97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2613C-2B3A-0910-98EF-D06EDD26E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9A8654F-4175-C619-2B85-F8410F11EECB}"/>
              </a:ext>
            </a:extLst>
          </p:cNvPr>
          <p:cNvSpPr txBox="1"/>
          <p:nvPr/>
        </p:nvSpPr>
        <p:spPr>
          <a:xfrm>
            <a:off x="251926" y="2164557"/>
            <a:ext cx="8489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Gestão das equipes e tarefas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625CE36-30E3-7928-6C67-AFF76990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E29EA9-9BB9-88BA-BDED-E147C8C98511}"/>
              </a:ext>
            </a:extLst>
          </p:cNvPr>
          <p:cNvSpPr txBox="1"/>
          <p:nvPr/>
        </p:nvSpPr>
        <p:spPr>
          <a:xfrm>
            <a:off x="251927" y="2872443"/>
            <a:ext cx="54440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Utilizamos o Linear para organizar tarefas e documentações, onde cada membro pode visualizar suas responsabilidades e acessar o progresso geral do projeto. </a:t>
            </a:r>
          </a:p>
        </p:txBody>
      </p:sp>
      <p:pic>
        <p:nvPicPr>
          <p:cNvPr id="1026" name="Picture 2" descr="Linear | App Store | Intercom">
            <a:extLst>
              <a:ext uri="{FF2B5EF4-FFF2-40B4-BE49-F238E27FC236}">
                <a16:creationId xmlns:a16="http://schemas.microsoft.com/office/drawing/2014/main" id="{E148C292-F295-2A0E-B3F0-F200E8BF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076" y="3127475"/>
            <a:ext cx="2099607" cy="20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41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33939-194E-89AA-E8B4-311CE04AF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9363204-76E2-D2F6-71F1-BA5874EE4BB4}"/>
              </a:ext>
            </a:extLst>
          </p:cNvPr>
          <p:cNvSpPr txBox="1"/>
          <p:nvPr/>
        </p:nvSpPr>
        <p:spPr>
          <a:xfrm>
            <a:off x="251926" y="2164557"/>
            <a:ext cx="8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Mapeamento e escopo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AD49524-FE99-45E8-B70A-20BFFFD9F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8CB9D2C-17A5-E257-ADE4-3DD54698F224}"/>
              </a:ext>
            </a:extLst>
          </p:cNvPr>
          <p:cNvSpPr txBox="1"/>
          <p:nvPr/>
        </p:nvSpPr>
        <p:spPr>
          <a:xfrm>
            <a:off x="251925" y="2985467"/>
            <a:ext cx="8394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Realizamos 2 reuniões com a equipe da T21 para ajustar e validar o escopo do projeto, garantindo que todos os requisitos fossem bem compreendidos.</a:t>
            </a:r>
          </a:p>
        </p:txBody>
      </p:sp>
    </p:spTree>
    <p:extLst>
      <p:ext uri="{BB962C8B-B14F-4D97-AF65-F5344CB8AC3E}">
        <p14:creationId xmlns:p14="http://schemas.microsoft.com/office/powerpoint/2010/main" val="368809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672A4-F8C9-9985-71E7-6AACE625B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1AA9E90-FD90-58AA-DB77-8BE8ED11584E}"/>
              </a:ext>
            </a:extLst>
          </p:cNvPr>
          <p:cNvSpPr txBox="1"/>
          <p:nvPr/>
        </p:nvSpPr>
        <p:spPr>
          <a:xfrm>
            <a:off x="251926" y="2164557"/>
            <a:ext cx="8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Tecnologias do projeto front-</a:t>
            </a:r>
            <a:r>
              <a:rPr lang="pt-B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1C6DD5B-0D8F-89CB-D58B-06612906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145D4C5-935D-3289-2309-510EF344162E}"/>
              </a:ext>
            </a:extLst>
          </p:cNvPr>
          <p:cNvSpPr txBox="1"/>
          <p:nvPr/>
        </p:nvSpPr>
        <p:spPr>
          <a:xfrm>
            <a:off x="251927" y="2985467"/>
            <a:ext cx="5363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Para o desenvolvimento do nosso front-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utilizamos ferramentas como: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7F5A365-977D-09CD-A88A-FD0A19DB4A95}"/>
              </a:ext>
            </a:extLst>
          </p:cNvPr>
          <p:cNvSpPr txBox="1"/>
          <p:nvPr/>
        </p:nvSpPr>
        <p:spPr>
          <a:xfrm>
            <a:off x="251926" y="4483486"/>
            <a:ext cx="48725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ReactJS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TailwindCSS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Radix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-UI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0F9274-7F15-77FC-7CDA-E5872100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089" y="3201586"/>
            <a:ext cx="1162050" cy="10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05784E2-DAE9-2337-D571-9F75FCFB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77" y="3481681"/>
            <a:ext cx="1007753" cy="100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51D8600-2574-040C-6048-14B54973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73" y="4683541"/>
            <a:ext cx="1158031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adix UI Vector Logo - Download Free SVG Icon | Worldvectorlogo">
            <a:extLst>
              <a:ext uri="{FF2B5EF4-FFF2-40B4-BE49-F238E27FC236}">
                <a16:creationId xmlns:a16="http://schemas.microsoft.com/office/drawing/2014/main" id="{07813A81-7C69-1497-EDD2-FBCA81A1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79" y="4655807"/>
            <a:ext cx="766761" cy="7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071B19F1-BB7E-9E9A-DA04-BA6A16EC7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18" y="5893229"/>
            <a:ext cx="1707881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What is React Query: everything you need to know | DECODE">
            <a:extLst>
              <a:ext uri="{FF2B5EF4-FFF2-40B4-BE49-F238E27FC236}">
                <a16:creationId xmlns:a16="http://schemas.microsoft.com/office/drawing/2014/main" id="{6B0C0A78-A3F5-A6C0-9693-E20DDFA60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0" t="9829" r="31808" b="36247"/>
          <a:stretch/>
        </p:blipFill>
        <p:spPr bwMode="auto">
          <a:xfrm>
            <a:off x="7814669" y="4953000"/>
            <a:ext cx="766761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58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8228B-2845-6C5B-0F6E-7CAB5AC0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2C632A1-E925-8E7C-5A06-6042A83560F2}"/>
              </a:ext>
            </a:extLst>
          </p:cNvPr>
          <p:cNvSpPr txBox="1"/>
          <p:nvPr/>
        </p:nvSpPr>
        <p:spPr>
          <a:xfrm>
            <a:off x="251926" y="2164557"/>
            <a:ext cx="8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Tecnologias do projeto </a:t>
            </a:r>
            <a:r>
              <a:rPr lang="pt-B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0C73D8-BB38-59BC-378A-811583C09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BB3D7F-6117-F959-4ACB-9A2C194E9D8D}"/>
              </a:ext>
            </a:extLst>
          </p:cNvPr>
          <p:cNvSpPr txBox="1"/>
          <p:nvPr/>
        </p:nvSpPr>
        <p:spPr>
          <a:xfrm>
            <a:off x="251927" y="2985467"/>
            <a:ext cx="5363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Para o desenvolvimento do nosso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back-end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utilizamos ferramentas como: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2E164D-D61A-9B94-C9AA-D6D52DD12729}"/>
              </a:ext>
            </a:extLst>
          </p:cNvPr>
          <p:cNvSpPr txBox="1"/>
          <p:nvPr/>
        </p:nvSpPr>
        <p:spPr>
          <a:xfrm>
            <a:off x="251927" y="4483486"/>
            <a:ext cx="3277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Fastify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6AEBC4E5-C488-C330-90D2-53C461E8C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20" y="3579255"/>
            <a:ext cx="812605" cy="81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ast and low overhead web framework, for Node.js | Fastify">
            <a:extLst>
              <a:ext uri="{FF2B5EF4-FFF2-40B4-BE49-F238E27FC236}">
                <a16:creationId xmlns:a16="http://schemas.microsoft.com/office/drawing/2014/main" id="{D934BE72-AC62-DD3B-77C0-7941F6A6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01" y="5391427"/>
            <a:ext cx="2137124" cy="65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F24BE79-0761-657C-2455-7FA9F413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090" y="3980128"/>
            <a:ext cx="1652717" cy="100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FD64AEA-08FC-93BD-A806-1510CA7D1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44" y="5161423"/>
            <a:ext cx="977195" cy="100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8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10FB409-7856-BCFA-F55D-E94B4498242C}"/>
              </a:ext>
            </a:extLst>
          </p:cNvPr>
          <p:cNvSpPr txBox="1"/>
          <p:nvPr/>
        </p:nvSpPr>
        <p:spPr>
          <a:xfrm>
            <a:off x="251926" y="2318233"/>
            <a:ext cx="691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8F96C6-A06E-E1C4-3C1C-FFAF1FE3F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8511557-014B-D55D-FE45-7B07BA0E91C1}"/>
              </a:ext>
            </a:extLst>
          </p:cNvPr>
          <p:cNvSpPr txBox="1"/>
          <p:nvPr/>
        </p:nvSpPr>
        <p:spPr>
          <a:xfrm>
            <a:off x="251926" y="3026119"/>
            <a:ext cx="8394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 plataforma T21 Arena Park permite que os usuários cadastrem novos atletas, acompanhem seu desenvolvimento, gerenciem a presença e facilitem o trabalho dos voluntários, tudo em um só lugar.</a:t>
            </a:r>
          </a:p>
        </p:txBody>
      </p:sp>
    </p:spTree>
    <p:extLst>
      <p:ext uri="{BB962C8B-B14F-4D97-AF65-F5344CB8AC3E}">
        <p14:creationId xmlns:p14="http://schemas.microsoft.com/office/powerpoint/2010/main" val="297327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B2CC6-FC78-FBCA-8FF2-BF840830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0035B48-B86A-3DE2-B646-6E2AB205DCA9}"/>
              </a:ext>
            </a:extLst>
          </p:cNvPr>
          <p:cNvSpPr txBox="1"/>
          <p:nvPr/>
        </p:nvSpPr>
        <p:spPr>
          <a:xfrm>
            <a:off x="251926" y="2318233"/>
            <a:ext cx="8394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Tela de login/recuperação de senha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5CD025-DC9F-5906-0463-004E834B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51B1C1C-479B-6B89-60BD-A3B40EA85C1A}"/>
              </a:ext>
            </a:extLst>
          </p:cNvPr>
          <p:cNvSpPr txBox="1"/>
          <p:nvPr/>
        </p:nvSpPr>
        <p:spPr>
          <a:xfrm>
            <a:off x="251925" y="3641672"/>
            <a:ext cx="839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Facilita o acesso seguro de todos os usuários</a:t>
            </a:r>
          </a:p>
        </p:txBody>
      </p:sp>
    </p:spTree>
    <p:extLst>
      <p:ext uri="{BB962C8B-B14F-4D97-AF65-F5344CB8AC3E}">
        <p14:creationId xmlns:p14="http://schemas.microsoft.com/office/powerpoint/2010/main" val="201763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080F-E5B0-10AC-85EA-3A4E1EC03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556B4A-DC3F-427A-3BF7-6ABC8B356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152C66-1825-792A-4C40-BBE2E66F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388428"/>
            <a:ext cx="8420400" cy="420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49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E53F-5979-1606-EB48-1A4813D4E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5AACEBE-2736-0832-FFBE-C016CC713E00}"/>
              </a:ext>
            </a:extLst>
          </p:cNvPr>
          <p:cNvSpPr txBox="1"/>
          <p:nvPr/>
        </p:nvSpPr>
        <p:spPr>
          <a:xfrm>
            <a:off x="251926" y="2318233"/>
            <a:ext cx="691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Tela inicial da plataforma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B7C59EE-F480-B1CA-7CCA-A5C9DC64E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1061450-603E-570F-D492-7FB56D95B6E2}"/>
              </a:ext>
            </a:extLst>
          </p:cNvPr>
          <p:cNvSpPr txBox="1"/>
          <p:nvPr/>
        </p:nvSpPr>
        <p:spPr>
          <a:xfrm>
            <a:off x="251926" y="3026119"/>
            <a:ext cx="8394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Visão geral e acesso rápido aos dados sobre os atletas cadastrados</a:t>
            </a:r>
          </a:p>
        </p:txBody>
      </p:sp>
    </p:spTree>
    <p:extLst>
      <p:ext uri="{BB962C8B-B14F-4D97-AF65-F5344CB8AC3E}">
        <p14:creationId xmlns:p14="http://schemas.microsoft.com/office/powerpoint/2010/main" val="19275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BE4F-EA79-8ACC-C9C7-D4F72BCA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BA85620-2C63-0AF6-5975-47AD6B75D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E90113-DF03-BE02-0A25-ABE22617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48" y="2362201"/>
            <a:ext cx="8421704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D7224-A332-4BBC-7B66-B98B32F43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B05F64B-8E00-8764-5106-26D4C76AF73E}"/>
              </a:ext>
            </a:extLst>
          </p:cNvPr>
          <p:cNvSpPr txBox="1"/>
          <p:nvPr/>
        </p:nvSpPr>
        <p:spPr>
          <a:xfrm>
            <a:off x="251926" y="2318233"/>
            <a:ext cx="8394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Tela de cadastro e listagem de atletas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B8F0018-99C3-DFA0-5EF6-FEB05102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6E63F67-F072-0EF1-1EA7-F9BD75203581}"/>
              </a:ext>
            </a:extLst>
          </p:cNvPr>
          <p:cNvSpPr txBox="1"/>
          <p:nvPr/>
        </p:nvSpPr>
        <p:spPr>
          <a:xfrm>
            <a:off x="251925" y="3641672"/>
            <a:ext cx="8394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Visualização organizada e opção de adicionar novos atletas.</a:t>
            </a:r>
          </a:p>
        </p:txBody>
      </p:sp>
    </p:spTree>
    <p:extLst>
      <p:ext uri="{BB962C8B-B14F-4D97-AF65-F5344CB8AC3E}">
        <p14:creationId xmlns:p14="http://schemas.microsoft.com/office/powerpoint/2010/main" val="317870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10FB409-7856-BCFA-F55D-E94B4498242C}"/>
              </a:ext>
            </a:extLst>
          </p:cNvPr>
          <p:cNvSpPr txBox="1"/>
          <p:nvPr/>
        </p:nvSpPr>
        <p:spPr>
          <a:xfrm>
            <a:off x="270976" y="2242033"/>
            <a:ext cx="5476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Introdução ao projeto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8F96C6-A06E-E1C4-3C1C-FFAF1FE3F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EF1EBC3-FB06-F888-9D1F-932831A9C81D}"/>
              </a:ext>
            </a:extLst>
          </p:cNvPr>
          <p:cNvSpPr txBox="1"/>
          <p:nvPr/>
        </p:nvSpPr>
        <p:spPr>
          <a:xfrm>
            <a:off x="270976" y="2949919"/>
            <a:ext cx="8394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 projeto T21 Arena Park surgiu na disciplina de Atividade Acadêmica de Extensão, visando promover a inclusão e conscientização no ambiente esportivo, voltado para a gestão e acompanhamento de atividades esportivas e de progresso dos atletas.</a:t>
            </a:r>
          </a:p>
        </p:txBody>
      </p:sp>
    </p:spTree>
    <p:extLst>
      <p:ext uri="{BB962C8B-B14F-4D97-AF65-F5344CB8AC3E}">
        <p14:creationId xmlns:p14="http://schemas.microsoft.com/office/powerpoint/2010/main" val="319739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2ED9D-B669-82CB-151B-52AFFFFB6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A3F7604-0C55-5C7F-2D5E-59AD995CA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AB8CC78-59CB-8738-FEB6-14CB7FFA6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2" y="2316611"/>
            <a:ext cx="8420400" cy="42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92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A963-D9B6-D79A-CBDD-3A7FE9313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1173B97-9026-A3CA-104D-FA7B24E141EB}"/>
              </a:ext>
            </a:extLst>
          </p:cNvPr>
          <p:cNvSpPr txBox="1"/>
          <p:nvPr/>
        </p:nvSpPr>
        <p:spPr>
          <a:xfrm>
            <a:off x="251926" y="2318233"/>
            <a:ext cx="8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Tela de perfil do atleta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F5E77D-A4B6-7DF2-7BCC-FFECF718A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57A6227-FFCD-C773-AADE-7F72A0FC33C6}"/>
              </a:ext>
            </a:extLst>
          </p:cNvPr>
          <p:cNvSpPr txBox="1"/>
          <p:nvPr/>
        </p:nvSpPr>
        <p:spPr>
          <a:xfrm>
            <a:off x="251926" y="3026119"/>
            <a:ext cx="8394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Detalhes individuais do atleta, com informações pessoais e dos seus responsáveis.</a:t>
            </a:r>
          </a:p>
        </p:txBody>
      </p:sp>
    </p:spTree>
    <p:extLst>
      <p:ext uri="{BB962C8B-B14F-4D97-AF65-F5344CB8AC3E}">
        <p14:creationId xmlns:p14="http://schemas.microsoft.com/office/powerpoint/2010/main" val="3353527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B7218-2F40-5265-AFAA-EE69ACD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0EB58F-2615-4C91-70E7-0999555A9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1FF2452-932C-AC78-C54F-8F0D26D68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0" y="2305130"/>
            <a:ext cx="8420400" cy="419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5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6BDE3-80FC-37C3-58F0-43D72541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8EF5471-EEB2-1950-8A2D-48EC1EBD72A6}"/>
              </a:ext>
            </a:extLst>
          </p:cNvPr>
          <p:cNvSpPr txBox="1"/>
          <p:nvPr/>
        </p:nvSpPr>
        <p:spPr>
          <a:xfrm>
            <a:off x="251926" y="2318233"/>
            <a:ext cx="8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Tela de anamnese do atleta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247F20-5611-9320-3F59-9BBC4AE77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8E6FA5D-A7C5-9104-C762-1F4BF00CB85E}"/>
              </a:ext>
            </a:extLst>
          </p:cNvPr>
          <p:cNvSpPr txBox="1"/>
          <p:nvPr/>
        </p:nvSpPr>
        <p:spPr>
          <a:xfrm>
            <a:off x="251926" y="3026119"/>
            <a:ext cx="8394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Registro detalhado das condições iniciais e acompanhamento de progresso.</a:t>
            </a:r>
          </a:p>
        </p:txBody>
      </p:sp>
    </p:spTree>
    <p:extLst>
      <p:ext uri="{BB962C8B-B14F-4D97-AF65-F5344CB8AC3E}">
        <p14:creationId xmlns:p14="http://schemas.microsoft.com/office/powerpoint/2010/main" val="710958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22453-1567-0C2E-E751-1F9FE662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7EDFE0-AEE8-F4FE-2AE8-7660F473D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9C1766-2818-E1B4-D3DE-A51C54B69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0" y="2261083"/>
            <a:ext cx="8420400" cy="42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7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93E7-1B9D-E10F-2C85-304656BF3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E87A7C7-BB3B-C8EB-CF68-326EC91F0AB5}"/>
              </a:ext>
            </a:extLst>
          </p:cNvPr>
          <p:cNvSpPr txBox="1"/>
          <p:nvPr/>
        </p:nvSpPr>
        <p:spPr>
          <a:xfrm>
            <a:off x="251926" y="2318233"/>
            <a:ext cx="8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Tela de gestão dos voluntários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7531BC4-036E-CDF1-07BB-F396C9053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9A64D32-3EE1-EF93-6E01-04EACC59650F}"/>
              </a:ext>
            </a:extLst>
          </p:cNvPr>
          <p:cNvSpPr txBox="1"/>
          <p:nvPr/>
        </p:nvSpPr>
        <p:spPr>
          <a:xfrm>
            <a:off x="251926" y="3026119"/>
            <a:ext cx="8394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Cadastro e gerenciamento da equipe de apoio aos atletas.</a:t>
            </a:r>
          </a:p>
        </p:txBody>
      </p:sp>
    </p:spTree>
    <p:extLst>
      <p:ext uri="{BB962C8B-B14F-4D97-AF65-F5344CB8AC3E}">
        <p14:creationId xmlns:p14="http://schemas.microsoft.com/office/powerpoint/2010/main" val="623033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E5D6D-9FF6-2DC8-990C-DDEEE7616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95D50C0-91E8-EA47-5B67-3EE65B9D5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82EE61-208E-6E68-AFF3-BBE763BE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0" y="2381250"/>
            <a:ext cx="8420400" cy="42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16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ECEFC-00D9-899C-B094-3B66E279E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49F6FC0-5E8A-282A-1CE3-806083ECDD4D}"/>
              </a:ext>
            </a:extLst>
          </p:cNvPr>
          <p:cNvSpPr txBox="1"/>
          <p:nvPr/>
        </p:nvSpPr>
        <p:spPr>
          <a:xfrm>
            <a:off x="251926" y="2318233"/>
            <a:ext cx="8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Tela de perfil do usuário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720368-DB41-F27D-AFE1-83D3AC1FD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DE19B93-DCB4-0607-3B98-29C85BFE46E8}"/>
              </a:ext>
            </a:extLst>
          </p:cNvPr>
          <p:cNvSpPr txBox="1"/>
          <p:nvPr/>
        </p:nvSpPr>
        <p:spPr>
          <a:xfrm>
            <a:off x="251926" y="3026119"/>
            <a:ext cx="839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Dados e informações de </a:t>
            </a:r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cada usuário.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119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FEA57-1521-0366-E549-1DEEC7E8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002F3FA-B8D8-AA6E-A824-70202EB2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407E90-F948-862B-2CBC-3EF2C1BF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0" y="2340440"/>
            <a:ext cx="8420400" cy="423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44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AFBFC-BEA4-61F4-69AD-D20B4199C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1BF1CBE-8270-D133-217D-82F9D23C9CB0}"/>
              </a:ext>
            </a:extLst>
          </p:cNvPr>
          <p:cNvSpPr txBox="1"/>
          <p:nvPr/>
        </p:nvSpPr>
        <p:spPr>
          <a:xfrm>
            <a:off x="251926" y="2318233"/>
            <a:ext cx="6913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Discussão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78F08F8-E69C-8800-3F78-3757A95DD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9776C69-7202-B850-F37E-A593CA00C6EF}"/>
              </a:ext>
            </a:extLst>
          </p:cNvPr>
          <p:cNvSpPr txBox="1"/>
          <p:nvPr/>
        </p:nvSpPr>
        <p:spPr>
          <a:xfrm>
            <a:off x="251926" y="3026119"/>
            <a:ext cx="8394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 aplicação dos conhecimentos teóricos em um contexto real reforça o valor das atividades de extensão, conectando a academia à sociedade. O projeto ofereceu uma experiência prática significativa para os alunos e trouxe uma ferramenta digital inclusiva para a T21 Arena Park.</a:t>
            </a:r>
          </a:p>
        </p:txBody>
      </p:sp>
    </p:spTree>
    <p:extLst>
      <p:ext uri="{BB962C8B-B14F-4D97-AF65-F5344CB8AC3E}">
        <p14:creationId xmlns:p14="http://schemas.microsoft.com/office/powerpoint/2010/main" val="213494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3FEDAF-B421-F783-4BF9-FC49474B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8C3FAAC-9B10-CA36-D8E3-BE397AB7F75B}"/>
              </a:ext>
            </a:extLst>
          </p:cNvPr>
          <p:cNvSpPr txBox="1"/>
          <p:nvPr/>
        </p:nvSpPr>
        <p:spPr>
          <a:xfrm>
            <a:off x="251927" y="2261083"/>
            <a:ext cx="5993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Introdução a instituição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EB2E5A4-3567-A5A4-9E96-5F0DF596C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EDCCA2-819F-D5CE-619F-12C570866F04}"/>
              </a:ext>
            </a:extLst>
          </p:cNvPr>
          <p:cNvSpPr txBox="1"/>
          <p:nvPr/>
        </p:nvSpPr>
        <p:spPr>
          <a:xfrm>
            <a:off x="251927" y="2968969"/>
            <a:ext cx="8394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 T21 Arena Park é a primeira equipe de futsal para pessoas com síndrome de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down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em Minas Gerais, essa oferece oportunidades de desenvolvimento e socialização para crianças e jovens com a síndrome.</a:t>
            </a:r>
          </a:p>
        </p:txBody>
      </p:sp>
    </p:spTree>
    <p:extLst>
      <p:ext uri="{BB962C8B-B14F-4D97-AF65-F5344CB8AC3E}">
        <p14:creationId xmlns:p14="http://schemas.microsoft.com/office/powerpoint/2010/main" val="3148014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10FB409-7856-BCFA-F55D-E94B4498242C}"/>
              </a:ext>
            </a:extLst>
          </p:cNvPr>
          <p:cNvSpPr txBox="1"/>
          <p:nvPr/>
        </p:nvSpPr>
        <p:spPr>
          <a:xfrm>
            <a:off x="275252" y="2356333"/>
            <a:ext cx="8892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8F96C6-A06E-E1C4-3C1C-FFAF1FE3F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62E0153-71D2-9F31-BD61-19F163154992}"/>
              </a:ext>
            </a:extLst>
          </p:cNvPr>
          <p:cNvSpPr txBox="1"/>
          <p:nvPr/>
        </p:nvSpPr>
        <p:spPr>
          <a:xfrm>
            <a:off x="275252" y="3064219"/>
            <a:ext cx="8394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 projeto alcançou seu objetivo de criar uma plataforma inclusiva e eficiente para o desenvolvimento de atletas com Síndrome de Down. Em expansão e com feedback contínuo, a plataforma tem potencial para beneficiar instituições como a Seleção Brasileira de Futsal Down.</a:t>
            </a:r>
          </a:p>
        </p:txBody>
      </p:sp>
    </p:spTree>
    <p:extLst>
      <p:ext uri="{BB962C8B-B14F-4D97-AF65-F5344CB8AC3E}">
        <p14:creationId xmlns:p14="http://schemas.microsoft.com/office/powerpoint/2010/main" val="686214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B01D-412A-8F75-8393-054A2055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8C78D64-0E78-7056-DB11-42BDEB05D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153521-400A-B3A8-5A7F-44728F73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620" y="2211428"/>
            <a:ext cx="5970760" cy="447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20648-995A-FA2C-E960-0379FF882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DBD551B-68FC-74D1-101F-7BC687012014}"/>
              </a:ext>
            </a:extLst>
          </p:cNvPr>
          <p:cNvSpPr txBox="1"/>
          <p:nvPr/>
        </p:nvSpPr>
        <p:spPr>
          <a:xfrm>
            <a:off x="251927" y="2261083"/>
            <a:ext cx="5993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Introdução a instituição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941920-1143-D6B7-4352-F606AA879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F2C764A-E690-1439-A5B7-E2557EAF9868}"/>
              </a:ext>
            </a:extLst>
          </p:cNvPr>
          <p:cNvSpPr txBox="1"/>
          <p:nvPr/>
        </p:nvSpPr>
        <p:spPr>
          <a:xfrm>
            <a:off x="251927" y="2968969"/>
            <a:ext cx="8394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Além disso, a </a:t>
            </a:r>
            <a:r>
              <a:rPr lang="pt-BR" sz="2800">
                <a:latin typeface="Arial" panose="020B0604020202020204" pitchFamily="34" charset="0"/>
                <a:cs typeface="Arial" panose="020B0604020202020204" pitchFamily="34" charset="0"/>
              </a:rPr>
              <a:t>instituição conta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com uma equipe multidisciplinar de voluntários de diversas áreas, todos focados no desenvolvimento integral dos atletas.</a:t>
            </a:r>
          </a:p>
        </p:txBody>
      </p:sp>
    </p:spTree>
    <p:extLst>
      <p:ext uri="{BB962C8B-B14F-4D97-AF65-F5344CB8AC3E}">
        <p14:creationId xmlns:p14="http://schemas.microsoft.com/office/powerpoint/2010/main" val="363926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DD6F49-DA30-B99D-4762-7E7127125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1D03BD-620F-FDA2-F8C4-1D3CC584B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7" name="Snapinsta.app_video_1E4C497CD53B39A3B10A969BBFBF37BA_video_dashinit">
            <a:hlinkClick r:id="" action="ppaction://media"/>
            <a:extLst>
              <a:ext uri="{FF2B5EF4-FFF2-40B4-BE49-F238E27FC236}">
                <a16:creationId xmlns:a16="http://schemas.microsoft.com/office/drawing/2014/main" id="{63ED082D-BB19-A9E4-E8A8-95A4D2A95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6520" y="2274077"/>
            <a:ext cx="3480152" cy="4252279"/>
          </a:xfrm>
          <a:prstGeom prst="rect">
            <a:avLst/>
          </a:prstGeom>
        </p:spPr>
      </p:pic>
      <p:pic>
        <p:nvPicPr>
          <p:cNvPr id="8" name="Mídia Online 7" title="Palestra: “T21 – A deficiência não nos define”, com Eduardo Sato">
            <a:hlinkClick r:id="" action="ppaction://media"/>
            <a:extLst>
              <a:ext uri="{FF2B5EF4-FFF2-40B4-BE49-F238E27FC236}">
                <a16:creationId xmlns:a16="http://schemas.microsoft.com/office/drawing/2014/main" id="{822E1545-49D0-3417-A0BA-8262EB009E8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4572000" y="2274077"/>
            <a:ext cx="3481200" cy="425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10FB409-7856-BCFA-F55D-E94B4498242C}"/>
              </a:ext>
            </a:extLst>
          </p:cNvPr>
          <p:cNvSpPr txBox="1"/>
          <p:nvPr/>
        </p:nvSpPr>
        <p:spPr>
          <a:xfrm>
            <a:off x="251927" y="2280133"/>
            <a:ext cx="31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8F96C6-A06E-E1C4-3C1C-FFAF1FE3F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7BA8B95-7692-EFD8-6F45-859528142EC8}"/>
              </a:ext>
            </a:extLst>
          </p:cNvPr>
          <p:cNvSpPr txBox="1"/>
          <p:nvPr/>
        </p:nvSpPr>
        <p:spPr>
          <a:xfrm>
            <a:off x="251927" y="2988019"/>
            <a:ext cx="8394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Centralizar o cadastro e acompanhamento dos atletas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Substituir a utilização de planilhas e documentos para controle dos atletas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Facilitar a comunicação entre os profissionais de várias áreas</a:t>
            </a:r>
          </a:p>
        </p:txBody>
      </p:sp>
    </p:spTree>
    <p:extLst>
      <p:ext uri="{BB962C8B-B14F-4D97-AF65-F5344CB8AC3E}">
        <p14:creationId xmlns:p14="http://schemas.microsoft.com/office/powerpoint/2010/main" val="47391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10FB409-7856-BCFA-F55D-E94B4498242C}"/>
              </a:ext>
            </a:extLst>
          </p:cNvPr>
          <p:cNvSpPr txBox="1"/>
          <p:nvPr/>
        </p:nvSpPr>
        <p:spPr>
          <a:xfrm>
            <a:off x="251926" y="2164557"/>
            <a:ext cx="8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8F96C6-A06E-E1C4-3C1C-FFAF1FE3F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40097-D14D-AA4D-AD1B-489C946C832F}"/>
              </a:ext>
            </a:extLst>
          </p:cNvPr>
          <p:cNvSpPr txBox="1"/>
          <p:nvPr/>
        </p:nvSpPr>
        <p:spPr>
          <a:xfrm>
            <a:off x="251927" y="2872443"/>
            <a:ext cx="8394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Utilizamos o </a:t>
            </a:r>
            <a:r>
              <a:rPr lang="pt-B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que é uma metodologia ágil que estrutura o trabalho em ciclos chamados sprints, permitindo adaptações rápidas e incrementos contínuos no projeto.</a:t>
            </a:r>
          </a:p>
        </p:txBody>
      </p:sp>
    </p:spTree>
    <p:extLst>
      <p:ext uri="{BB962C8B-B14F-4D97-AF65-F5344CB8AC3E}">
        <p14:creationId xmlns:p14="http://schemas.microsoft.com/office/powerpoint/2010/main" val="3086002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687D-E487-A755-6D34-2992BE80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1268306-C1C3-2502-C67D-C8FCEBAA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B14462-95A0-62A6-116E-E91DB31C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42"/>
          <a:stretch/>
        </p:blipFill>
        <p:spPr>
          <a:xfrm>
            <a:off x="642631" y="2634682"/>
            <a:ext cx="7858738" cy="33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7197-10FF-0757-01C7-D6BECAFA7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5DFB6BE-D3CA-1F6C-3A9B-D3E981E329AD}"/>
              </a:ext>
            </a:extLst>
          </p:cNvPr>
          <p:cNvSpPr txBox="1"/>
          <p:nvPr/>
        </p:nvSpPr>
        <p:spPr>
          <a:xfrm>
            <a:off x="251926" y="2164557"/>
            <a:ext cx="839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Divisão dos alunos em equipes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8D25FA-E4DB-6154-01DF-E3E6BAEB6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51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1664C23-DEFE-8033-8573-4F51D05B06A6}"/>
              </a:ext>
            </a:extLst>
          </p:cNvPr>
          <p:cNvSpPr txBox="1"/>
          <p:nvPr/>
        </p:nvSpPr>
        <p:spPr>
          <a:xfrm>
            <a:off x="251927" y="2872443"/>
            <a:ext cx="8394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Nossa equipe foi dividida em 4 grupos, na qual cada grupo possui membros para as áreas de: desenvolvimento, testes, mapeamento e design, cada um com um líder responsável por organizar tarefas e acompanhar o progresso.</a:t>
            </a:r>
          </a:p>
        </p:txBody>
      </p:sp>
    </p:spTree>
    <p:extLst>
      <p:ext uri="{BB962C8B-B14F-4D97-AF65-F5344CB8AC3E}">
        <p14:creationId xmlns:p14="http://schemas.microsoft.com/office/powerpoint/2010/main" val="3902309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 2013 - 2022">
  <a:themeElements>
    <a:clrScheme name="Tema do 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257</TotalTime>
  <Words>567</Words>
  <Application>Microsoft Office PowerPoint</Application>
  <PresentationFormat>Apresentação na tela (4:3)</PresentationFormat>
  <Paragraphs>53</Paragraphs>
  <Slides>31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do Office 2013 - 2022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Lucila Martins Riera Osório C</dc:creator>
  <cp:lastModifiedBy>Wesley  Bernardes De Souza Júnior</cp:lastModifiedBy>
  <cp:revision>7</cp:revision>
  <dcterms:created xsi:type="dcterms:W3CDTF">2024-09-13T15:07:49Z</dcterms:created>
  <dcterms:modified xsi:type="dcterms:W3CDTF">2024-10-30T00:21:41Z</dcterms:modified>
</cp:coreProperties>
</file>